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5113000" cy="21374100"/>
  <p:notesSz cx="6858000" cy="9144000"/>
  <p:embeddedFontLst>
    <p:embeddedFont>
      <p:font typeface="Bungee" charset="1" panose="00000000000000000000"/>
      <p:regular r:id="rId7"/>
    </p:embeddedFont>
    <p:embeddedFont>
      <p:font typeface="AC Compacta" charset="1" panose="00000000000000000000"/>
      <p:regular r:id="rId8"/>
    </p:embeddedFont>
    <p:embeddedFont>
      <p:font typeface="Tek Arabic Condensed" charset="1" panose="00000000000000000000"/>
      <p:regular r:id="rId9"/>
    </p:embeddedFont>
    <p:embeddedFont>
      <p:font typeface="Gotham Condensed Bold" charset="1" panose="00000000000000000000"/>
      <p:regular r:id="rId10"/>
    </p:embeddedFont>
    <p:embeddedFont>
      <p:font typeface="Gotham Condensed" charset="1" panose="00000000000000000000"/>
      <p:regular r:id="rId11"/>
    </p:embeddedFont>
    <p:embeddedFont>
      <p:font typeface="Anton" charset="1" panose="00000500000000000000"/>
      <p:regular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fonts/font11.fntdata" Type="http://schemas.openxmlformats.org/officeDocument/2006/relationships/font"/><Relationship Id="rId12" Target="fonts/font12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360810" y="0"/>
            <a:ext cx="15480810" cy="21384000"/>
            <a:chOff x="0" y="0"/>
            <a:chExt cx="20641081" cy="28512000"/>
          </a:xfrm>
        </p:grpSpPr>
        <p:pic>
          <p:nvPicPr>
            <p:cNvPr name="Picture 3" id="3"/>
            <p:cNvPicPr>
              <a:picLocks noChangeAspect="true"/>
            </p:cNvPicPr>
            <p:nvPr/>
          </p:nvPicPr>
          <p:blipFill>
            <a:blip r:embed="rId2"/>
            <a:srcRect l="23394" t="3239" r="25041" b="0"/>
            <a:stretch>
              <a:fillRect/>
            </a:stretch>
          </p:blipFill>
          <p:spPr>
            <a:xfrm flipH="false" flipV="false">
              <a:off x="0" y="0"/>
              <a:ext cx="20641081" cy="28512000"/>
            </a:xfrm>
            <a:prstGeom prst="rect">
              <a:avLst/>
            </a:prstGeom>
          </p:spPr>
        </p:pic>
      </p:grpSp>
      <p:sp>
        <p:nvSpPr>
          <p:cNvPr name="TextBox 4" id="4"/>
          <p:cNvSpPr txBox="true"/>
          <p:nvPr/>
        </p:nvSpPr>
        <p:spPr>
          <a:xfrm rot="0">
            <a:off x="-46945" y="391755"/>
            <a:ext cx="3117891" cy="7715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91"/>
              </a:lnSpc>
            </a:pPr>
            <a:r>
              <a:rPr lang="en-US" sz="1659" spc="82">
                <a:solidFill>
                  <a:srgbClr val="B96834"/>
                </a:solidFill>
                <a:latin typeface="Bungee"/>
                <a:ea typeface="Bungee"/>
                <a:cs typeface="Bungee"/>
                <a:sym typeface="Bungee"/>
              </a:rPr>
              <a:t>ISPIRATO DAL "DECAMERON" DI BOCCACCIO</a:t>
            </a:r>
          </a:p>
        </p:txBody>
      </p:sp>
      <p:sp>
        <p:nvSpPr>
          <p:cNvPr name="Freeform 5" id="5"/>
          <p:cNvSpPr/>
          <p:nvPr/>
        </p:nvSpPr>
        <p:spPr>
          <a:xfrm flipH="false" flipV="false" rot="0">
            <a:off x="198599" y="420330"/>
            <a:ext cx="323347" cy="861964"/>
          </a:xfrm>
          <a:custGeom>
            <a:avLst/>
            <a:gdLst/>
            <a:ahLst/>
            <a:cxnLst/>
            <a:rect r="r" b="b" t="t" l="l"/>
            <a:pathLst>
              <a:path h="861964" w="323347">
                <a:moveTo>
                  <a:pt x="0" y="0"/>
                </a:moveTo>
                <a:lnTo>
                  <a:pt x="323348" y="0"/>
                </a:lnTo>
                <a:lnTo>
                  <a:pt x="323348" y="861964"/>
                </a:lnTo>
                <a:lnTo>
                  <a:pt x="0" y="86196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-266320" b="0"/>
            </a:stretch>
          </a:blipFill>
        </p:spPr>
      </p:sp>
      <p:sp>
        <p:nvSpPr>
          <p:cNvPr name="Freeform 6" id="6"/>
          <p:cNvSpPr/>
          <p:nvPr/>
        </p:nvSpPr>
        <p:spPr>
          <a:xfrm flipH="true" flipV="false" rot="0">
            <a:off x="2502466" y="420330"/>
            <a:ext cx="307144" cy="818770"/>
          </a:xfrm>
          <a:custGeom>
            <a:avLst/>
            <a:gdLst/>
            <a:ahLst/>
            <a:cxnLst/>
            <a:rect r="r" b="b" t="t" l="l"/>
            <a:pathLst>
              <a:path h="818770" w="307144">
                <a:moveTo>
                  <a:pt x="307145" y="0"/>
                </a:moveTo>
                <a:lnTo>
                  <a:pt x="0" y="0"/>
                </a:lnTo>
                <a:lnTo>
                  <a:pt x="0" y="818770"/>
                </a:lnTo>
                <a:lnTo>
                  <a:pt x="307145" y="818770"/>
                </a:lnTo>
                <a:lnTo>
                  <a:pt x="307145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-26632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6189133" y="2898724"/>
            <a:ext cx="10702135" cy="22851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6735"/>
              </a:lnSpc>
            </a:pPr>
            <a:r>
              <a:rPr lang="en-US" sz="18191" spc="-382">
                <a:solidFill>
                  <a:srgbClr val="B96834"/>
                </a:solidFill>
                <a:latin typeface="AC Compacta"/>
                <a:ea typeface="AC Compacta"/>
                <a:cs typeface="AC Compacta"/>
                <a:sym typeface="AC Compacta"/>
              </a:rPr>
              <a:t>LA NOVELLA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6189133" y="4784910"/>
            <a:ext cx="9219769" cy="22869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6782"/>
              </a:lnSpc>
            </a:pPr>
            <a:r>
              <a:rPr lang="en-US" sz="18241" spc="-383">
                <a:solidFill>
                  <a:srgbClr val="B96834"/>
                </a:solidFill>
                <a:latin typeface="AC Compacta"/>
                <a:ea typeface="AC Compacta"/>
                <a:cs typeface="AC Compacta"/>
                <a:sym typeface="AC Compacta"/>
              </a:rPr>
              <a:t>DELLE PAPERE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-3706958" y="17545523"/>
            <a:ext cx="10437916" cy="13188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46"/>
              </a:lnSpc>
            </a:pPr>
            <a:r>
              <a:rPr lang="en-US" sz="5046" spc="50">
                <a:solidFill>
                  <a:srgbClr val="B96834">
                    <a:alpha val="81961"/>
                  </a:srgbClr>
                </a:solidFill>
                <a:latin typeface="Tek Arabic Condensed"/>
                <a:ea typeface="Tek Arabic Condensed"/>
                <a:cs typeface="Tek Arabic Condensed"/>
                <a:sym typeface="Tek Arabic Condensed"/>
              </a:rPr>
              <a:t>DAL 28 MARZO</a:t>
            </a:r>
          </a:p>
          <a:p>
            <a:pPr algn="ctr" marL="0" indent="0" lvl="0">
              <a:lnSpc>
                <a:spcPts val="5046"/>
              </a:lnSpc>
              <a:spcBef>
                <a:spcPct val="0"/>
              </a:spcBef>
            </a:pPr>
            <a:r>
              <a:rPr lang="en-US" sz="5046" spc="50">
                <a:solidFill>
                  <a:srgbClr val="B96834">
                    <a:alpha val="81961"/>
                  </a:srgbClr>
                </a:solidFill>
                <a:latin typeface="Tek Arabic Condensed"/>
                <a:ea typeface="Tek Arabic Condensed"/>
                <a:cs typeface="Tek Arabic Condensed"/>
                <a:sym typeface="Tek Arabic Condensed"/>
              </a:rPr>
              <a:t>AL  CINEMA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512000" y="19360125"/>
            <a:ext cx="12722942" cy="10237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55"/>
              </a:lnSpc>
            </a:pPr>
            <a:r>
              <a:rPr lang="en-US" b="true" sz="2296" spc="-22">
                <a:solidFill>
                  <a:srgbClr val="B96834">
                    <a:alpha val="75686"/>
                  </a:srgbClr>
                </a:solidFill>
                <a:latin typeface="Gotham Condensed Bold"/>
                <a:ea typeface="Gotham Condensed Bold"/>
                <a:cs typeface="Gotham Condensed Bold"/>
                <a:sym typeface="Gotham Condensed Bold"/>
              </a:rPr>
              <a:t>BLUE SAMURAI PRODUCTIONS</a:t>
            </a:r>
            <a:r>
              <a:rPr lang="en-US" sz="2296" spc="-22">
                <a:solidFill>
                  <a:srgbClr val="B96834">
                    <a:alpha val="75686"/>
                  </a:srgbClr>
                </a:solidFill>
                <a:latin typeface="Gotham Condensed"/>
                <a:ea typeface="Gotham Condensed"/>
                <a:cs typeface="Gotham Condensed"/>
                <a:sym typeface="Gotham Condensed"/>
              </a:rPr>
              <a:t> PRESENT </a:t>
            </a:r>
            <a:r>
              <a:rPr lang="en-US" b="true" sz="2296" spc="-22">
                <a:solidFill>
                  <a:srgbClr val="B96834">
                    <a:alpha val="75686"/>
                  </a:srgbClr>
                </a:solidFill>
                <a:latin typeface="Gotham Condensed Bold"/>
                <a:ea typeface="Gotham Condensed Bold"/>
                <a:cs typeface="Gotham Condensed Bold"/>
                <a:sym typeface="Gotham Condensed Bold"/>
              </a:rPr>
              <a:t>SHATTERED ILLUSIONS</a:t>
            </a:r>
            <a:r>
              <a:rPr lang="en-US" sz="2296" spc="-22">
                <a:solidFill>
                  <a:srgbClr val="B96834">
                    <a:alpha val="75686"/>
                  </a:srgbClr>
                </a:solidFill>
                <a:latin typeface="Gotham Condensed"/>
                <a:ea typeface="Gotham Condensed"/>
                <a:cs typeface="Gotham Condensed"/>
                <a:sym typeface="Gotham Condensed"/>
              </a:rPr>
              <a:t> STARRING </a:t>
            </a:r>
            <a:r>
              <a:rPr lang="en-US" b="true" sz="2296" spc="-22">
                <a:solidFill>
                  <a:srgbClr val="B96834">
                    <a:alpha val="75686"/>
                  </a:srgbClr>
                </a:solidFill>
                <a:latin typeface="Gotham Condensed Bold"/>
                <a:ea typeface="Gotham Condensed Bold"/>
                <a:cs typeface="Gotham Condensed Bold"/>
                <a:sym typeface="Gotham Condensed Bold"/>
              </a:rPr>
              <a:t>MARIA SANCHEZ</a:t>
            </a:r>
            <a:r>
              <a:rPr lang="en-US" sz="2296" spc="-22">
                <a:solidFill>
                  <a:srgbClr val="B96834">
                    <a:alpha val="75686"/>
                  </a:srgbClr>
                </a:solidFill>
                <a:latin typeface="Gotham Condensed"/>
                <a:ea typeface="Gotham Condensed"/>
                <a:cs typeface="Gotham Condensed"/>
                <a:sym typeface="Gotham Condensed"/>
              </a:rPr>
              <a:t> </a:t>
            </a:r>
            <a:r>
              <a:rPr lang="en-US" b="true" sz="2296" spc="-22">
                <a:solidFill>
                  <a:srgbClr val="B96834">
                    <a:alpha val="75686"/>
                  </a:srgbClr>
                </a:solidFill>
                <a:latin typeface="Gotham Condensed Bold"/>
                <a:ea typeface="Gotham Condensed Bold"/>
                <a:cs typeface="Gotham Condensed Bold"/>
                <a:sym typeface="Gotham Condensed Bold"/>
              </a:rPr>
              <a:t>CAMERON HAYES ALEX RODRIGUEZ </a:t>
            </a:r>
            <a:r>
              <a:rPr lang="en-US" sz="2296" spc="-22">
                <a:solidFill>
                  <a:srgbClr val="B96834">
                    <a:alpha val="75686"/>
                  </a:srgbClr>
                </a:solidFill>
                <a:latin typeface="Gotham Condensed"/>
                <a:ea typeface="Gotham Condensed"/>
                <a:cs typeface="Gotham Condensed"/>
                <a:sym typeface="Gotham Condensed"/>
              </a:rPr>
              <a:t>AND</a:t>
            </a:r>
            <a:r>
              <a:rPr lang="en-US" b="true" sz="2296" spc="-22">
                <a:solidFill>
                  <a:srgbClr val="B96834">
                    <a:alpha val="75686"/>
                  </a:srgbClr>
                </a:solidFill>
                <a:latin typeface="Gotham Condensed Bold"/>
                <a:ea typeface="Gotham Condensed Bold"/>
                <a:cs typeface="Gotham Condensed Bold"/>
                <a:sym typeface="Gotham Condensed Bold"/>
              </a:rPr>
              <a:t> RACHEL KIM </a:t>
            </a:r>
            <a:r>
              <a:rPr lang="en-US" sz="2296" spc="-22">
                <a:solidFill>
                  <a:srgbClr val="B96834">
                    <a:alpha val="75686"/>
                  </a:srgbClr>
                </a:solidFill>
                <a:latin typeface="Gotham Condensed"/>
                <a:ea typeface="Gotham Condensed"/>
                <a:cs typeface="Gotham Condensed"/>
                <a:sym typeface="Gotham Condensed"/>
              </a:rPr>
              <a:t>MUSIC BY </a:t>
            </a:r>
            <a:r>
              <a:rPr lang="en-US" b="true" sz="2296" spc="-22">
                <a:solidFill>
                  <a:srgbClr val="B96834">
                    <a:alpha val="75686"/>
                  </a:srgbClr>
                </a:solidFill>
                <a:latin typeface="Gotham Condensed Bold"/>
                <a:ea typeface="Gotham Condensed Bold"/>
                <a:cs typeface="Gotham Condensed Bold"/>
                <a:sym typeface="Gotham Condensed Bold"/>
              </a:rPr>
              <a:t>BENJAMIN LEE</a:t>
            </a:r>
            <a:r>
              <a:rPr lang="en-US" sz="2296" spc="-22">
                <a:solidFill>
                  <a:srgbClr val="B96834">
                    <a:alpha val="75686"/>
                  </a:srgbClr>
                </a:solidFill>
                <a:latin typeface="Gotham Condensed"/>
                <a:ea typeface="Gotham Condensed"/>
                <a:cs typeface="Gotham Condensed"/>
                <a:sym typeface="Gotham Condensed"/>
              </a:rPr>
              <a:t>  EDITOR </a:t>
            </a:r>
            <a:r>
              <a:rPr lang="en-US" b="true" sz="2296" spc="-22">
                <a:solidFill>
                  <a:srgbClr val="B96834">
                    <a:alpha val="75686"/>
                  </a:srgbClr>
                </a:solidFill>
                <a:latin typeface="Gotham Condensed Bold"/>
                <a:ea typeface="Gotham Condensed Bold"/>
                <a:cs typeface="Gotham Condensed Bold"/>
                <a:sym typeface="Gotham Condensed Bold"/>
              </a:rPr>
              <a:t>LILA CHEN</a:t>
            </a:r>
            <a:r>
              <a:rPr lang="en-US" sz="2296" spc="-22">
                <a:solidFill>
                  <a:srgbClr val="B96834">
                    <a:alpha val="75686"/>
                  </a:srgbClr>
                </a:solidFill>
                <a:latin typeface="Gotham Condensed"/>
                <a:ea typeface="Gotham Condensed"/>
                <a:cs typeface="Gotham Condensed"/>
                <a:sym typeface="Gotham Condensed"/>
              </a:rPr>
              <a:t> PRODUCTION DESIGNER </a:t>
            </a:r>
            <a:r>
              <a:rPr lang="en-US" b="true" sz="2296" spc="-22">
                <a:solidFill>
                  <a:srgbClr val="B96834">
                    <a:alpha val="75686"/>
                  </a:srgbClr>
                </a:solidFill>
                <a:latin typeface="Gotham Condensed Bold"/>
                <a:ea typeface="Gotham Condensed Bold"/>
                <a:cs typeface="Gotham Condensed Bold"/>
                <a:sym typeface="Gotham Condensed Bold"/>
              </a:rPr>
              <a:t>TYLER NGUYEN </a:t>
            </a:r>
            <a:r>
              <a:rPr lang="en-US" sz="2296" spc="-22">
                <a:solidFill>
                  <a:srgbClr val="B96834">
                    <a:alpha val="75686"/>
                  </a:srgbClr>
                </a:solidFill>
                <a:latin typeface="Gotham Condensed"/>
                <a:ea typeface="Gotham Condensed"/>
                <a:cs typeface="Gotham Condensed"/>
                <a:sym typeface="Gotham Condensed"/>
              </a:rPr>
              <a:t>AND</a:t>
            </a:r>
            <a:r>
              <a:rPr lang="en-US" b="true" sz="2296" spc="-22">
                <a:solidFill>
                  <a:srgbClr val="B96834">
                    <a:alpha val="75686"/>
                  </a:srgbClr>
                </a:solidFill>
                <a:latin typeface="Gotham Condensed Bold"/>
                <a:ea typeface="Gotham Condensed Bold"/>
                <a:cs typeface="Gotham Condensed Bold"/>
                <a:sym typeface="Gotham Condensed Bold"/>
              </a:rPr>
              <a:t> MAYA PATEL </a:t>
            </a:r>
            <a:r>
              <a:rPr lang="en-US" sz="2296" spc="-22">
                <a:solidFill>
                  <a:srgbClr val="B96834">
                    <a:alpha val="75686"/>
                  </a:srgbClr>
                </a:solidFill>
                <a:latin typeface="Gotham Condensed"/>
                <a:ea typeface="Gotham Condensed"/>
                <a:cs typeface="Gotham Condensed"/>
                <a:sym typeface="Gotham Condensed"/>
              </a:rPr>
              <a:t>EXECUTIVE PRODUCERS </a:t>
            </a:r>
            <a:r>
              <a:rPr lang="en-US" b="true" sz="2296" spc="-22">
                <a:solidFill>
                  <a:srgbClr val="B96834">
                    <a:alpha val="75686"/>
                  </a:srgbClr>
                </a:solidFill>
                <a:latin typeface="Gotham Condensed Bold"/>
                <a:ea typeface="Gotham Condensed Bold"/>
                <a:cs typeface="Gotham Condensed Bold"/>
                <a:sym typeface="Gotham Condensed Bold"/>
              </a:rPr>
              <a:t>ETHAN WILLIAMS LEO KIM </a:t>
            </a:r>
            <a:r>
              <a:rPr lang="en-US" sz="2296" spc="-22">
                <a:solidFill>
                  <a:srgbClr val="B96834">
                    <a:alpha val="75686"/>
                  </a:srgbClr>
                </a:solidFill>
                <a:latin typeface="Gotham Condensed"/>
                <a:ea typeface="Gotham Condensed"/>
                <a:cs typeface="Gotham Condensed"/>
                <a:sym typeface="Gotham Condensed"/>
              </a:rPr>
              <a:t>AND</a:t>
            </a:r>
            <a:r>
              <a:rPr lang="en-US" b="true" sz="2296" spc="-22">
                <a:solidFill>
                  <a:srgbClr val="B96834">
                    <a:alpha val="75686"/>
                  </a:srgbClr>
                </a:solidFill>
                <a:latin typeface="Gotham Condensed Bold"/>
                <a:ea typeface="Gotham Condensed Bold"/>
                <a:cs typeface="Gotham Condensed Bold"/>
                <a:sym typeface="Gotham Condensed Bold"/>
              </a:rPr>
              <a:t> HANNAH LEE </a:t>
            </a:r>
            <a:r>
              <a:rPr lang="en-US" sz="2296" spc="-22">
                <a:solidFill>
                  <a:srgbClr val="B96834">
                    <a:alpha val="75686"/>
                  </a:srgbClr>
                </a:solidFill>
                <a:latin typeface="Gotham Condensed"/>
                <a:ea typeface="Gotham Condensed"/>
                <a:cs typeface="Gotham Condensed"/>
                <a:sym typeface="Gotham Condensed"/>
              </a:rPr>
              <a:t>WRITTEN BY </a:t>
            </a:r>
            <a:r>
              <a:rPr lang="en-US" b="true" sz="2296" spc="-22">
                <a:solidFill>
                  <a:srgbClr val="B96834">
                    <a:alpha val="75686"/>
                  </a:srgbClr>
                </a:solidFill>
                <a:latin typeface="Gotham Condensed Bold"/>
                <a:ea typeface="Gotham Condensed Bold"/>
                <a:cs typeface="Gotham Condensed Bold"/>
                <a:sym typeface="Gotham Condensed Bold"/>
              </a:rPr>
              <a:t>JAKE THOMPSON OLIVIA BAKER</a:t>
            </a:r>
            <a:r>
              <a:rPr lang="en-US" sz="2296" spc="-22">
                <a:solidFill>
                  <a:srgbClr val="B96834">
                    <a:alpha val="75686"/>
                  </a:srgbClr>
                </a:solidFill>
                <a:latin typeface="Gotham Condensed"/>
                <a:ea typeface="Gotham Condensed"/>
                <a:cs typeface="Gotham Condensed"/>
                <a:sym typeface="Gotham Condensed"/>
              </a:rPr>
              <a:t> AND </a:t>
            </a:r>
            <a:r>
              <a:rPr lang="en-US" b="true" sz="2296" spc="-22">
                <a:solidFill>
                  <a:srgbClr val="B96834">
                    <a:alpha val="75686"/>
                  </a:srgbClr>
                </a:solidFill>
                <a:latin typeface="Gotham Condensed Bold"/>
                <a:ea typeface="Gotham Condensed Bold"/>
                <a:cs typeface="Gotham Condensed Bold"/>
                <a:sym typeface="Gotham Condensed Bold"/>
              </a:rPr>
              <a:t>ERIC CHEN </a:t>
            </a:r>
            <a:r>
              <a:rPr lang="en-US" sz="2296" spc="-22">
                <a:solidFill>
                  <a:srgbClr val="B96834">
                    <a:alpha val="75686"/>
                  </a:srgbClr>
                </a:solidFill>
                <a:latin typeface="Gotham Condensed"/>
                <a:ea typeface="Gotham Condensed"/>
                <a:cs typeface="Gotham Condensed"/>
                <a:sym typeface="Gotham Condensed"/>
              </a:rPr>
              <a:t>DIRECTED BY </a:t>
            </a:r>
            <a:r>
              <a:rPr lang="en-US" b="true" sz="2296" spc="-22">
                <a:solidFill>
                  <a:srgbClr val="B96834">
                    <a:alpha val="75686"/>
                  </a:srgbClr>
                </a:solidFill>
                <a:latin typeface="Gotham Condensed Bold"/>
                <a:ea typeface="Gotham Condensed Bold"/>
                <a:cs typeface="Gotham Condensed Bold"/>
                <a:sym typeface="Gotham Condensed Bold"/>
              </a:rPr>
              <a:t>JONATHAN ANDERSON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8116230" y="1902234"/>
            <a:ext cx="6047451" cy="105953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13"/>
              </a:lnSpc>
              <a:spcBef>
                <a:spcPct val="0"/>
              </a:spcBef>
            </a:pPr>
            <a:r>
              <a:rPr lang="en-US" sz="2713" spc="27">
                <a:solidFill>
                  <a:srgbClr val="B96834"/>
                </a:solidFill>
                <a:latin typeface="Anton"/>
                <a:ea typeface="Anton"/>
                <a:cs typeface="Anton"/>
                <a:sym typeface="Anton"/>
              </a:rPr>
              <a:t>"NON LE VOLLE NOMINARE PER LO PROPRIO NOME,CIOÈ FEMINE , MA DISSE: "ELLE SI CHIAMANO PAPERE"</a:t>
            </a:r>
          </a:p>
        </p:txBody>
      </p:sp>
      <p:sp>
        <p:nvSpPr>
          <p:cNvPr name="Freeform 12" id="12"/>
          <p:cNvSpPr/>
          <p:nvPr/>
        </p:nvSpPr>
        <p:spPr>
          <a:xfrm flipH="true" flipV="false" rot="0">
            <a:off x="13896970" y="1790431"/>
            <a:ext cx="337972" cy="900949"/>
          </a:xfrm>
          <a:custGeom>
            <a:avLst/>
            <a:gdLst/>
            <a:ahLst/>
            <a:cxnLst/>
            <a:rect r="r" b="b" t="t" l="l"/>
            <a:pathLst>
              <a:path h="900949" w="337972">
                <a:moveTo>
                  <a:pt x="337972" y="0"/>
                </a:moveTo>
                <a:lnTo>
                  <a:pt x="0" y="0"/>
                </a:lnTo>
                <a:lnTo>
                  <a:pt x="0" y="900949"/>
                </a:lnTo>
                <a:lnTo>
                  <a:pt x="337972" y="900949"/>
                </a:lnTo>
                <a:lnTo>
                  <a:pt x="337972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-26632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7873471" y="1667497"/>
            <a:ext cx="384088" cy="1023883"/>
          </a:xfrm>
          <a:custGeom>
            <a:avLst/>
            <a:gdLst/>
            <a:ahLst/>
            <a:cxnLst/>
            <a:rect r="r" b="b" t="t" l="l"/>
            <a:pathLst>
              <a:path h="1023883" w="384088">
                <a:moveTo>
                  <a:pt x="0" y="0"/>
                </a:moveTo>
                <a:lnTo>
                  <a:pt x="384088" y="0"/>
                </a:lnTo>
                <a:lnTo>
                  <a:pt x="384088" y="1023883"/>
                </a:lnTo>
                <a:lnTo>
                  <a:pt x="0" y="1023883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-26632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DAGbEAkbTho</dc:identifier>
  <dcterms:modified xsi:type="dcterms:W3CDTF">2011-08-01T06:04:30Z</dcterms:modified>
  <cp:revision>1</cp:revision>
  <dc:title>La novella</dc:title>
</cp:coreProperties>
</file>